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884" y="-3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25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1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44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7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22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8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32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00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17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40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9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C6A52-6FA6-419C-834D-20167F62532C}" type="datetimeFigureOut">
              <a:rPr lang="en-US" smtClean="0"/>
              <a:t>4/17/2015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69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7" b="4672"/>
          <a:stretch/>
        </p:blipFill>
        <p:spPr bwMode="auto">
          <a:xfrm>
            <a:off x="-2971800" y="1543484"/>
            <a:ext cx="15240000" cy="61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4" b="6054"/>
          <a:stretch/>
        </p:blipFill>
        <p:spPr bwMode="auto">
          <a:xfrm>
            <a:off x="-2971800" y="-1298276"/>
            <a:ext cx="15240000" cy="721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88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cott\Desktop\Picture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4" r="16826" b="88696"/>
          <a:stretch/>
        </p:blipFill>
        <p:spPr bwMode="auto">
          <a:xfrm>
            <a:off x="-152400" y="-1016438"/>
            <a:ext cx="10058400" cy="100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0"/>
          <a:stretch/>
        </p:blipFill>
        <p:spPr bwMode="auto">
          <a:xfrm>
            <a:off x="-152400" y="-457199"/>
            <a:ext cx="10058400" cy="786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6855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Scott\Desktop\Picture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38"/>
          <a:stretch/>
        </p:blipFill>
        <p:spPr bwMode="auto">
          <a:xfrm>
            <a:off x="-912814" y="6019800"/>
            <a:ext cx="10056813" cy="82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Scott\Desktop\Picture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47"/>
          <a:stretch/>
        </p:blipFill>
        <p:spPr bwMode="auto">
          <a:xfrm>
            <a:off x="-912813" y="-914400"/>
            <a:ext cx="10056813" cy="724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298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4" b="75448"/>
          <a:stretch/>
        </p:blipFill>
        <p:spPr bwMode="auto">
          <a:xfrm>
            <a:off x="-2133600" y="31749"/>
            <a:ext cx="15240000" cy="108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 b="5505"/>
          <a:stretch/>
        </p:blipFill>
        <p:spPr bwMode="auto">
          <a:xfrm>
            <a:off x="-2131828" y="565150"/>
            <a:ext cx="15240000" cy="644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884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cott\Desktop\Picture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5" r="21502"/>
          <a:stretch/>
        </p:blipFill>
        <p:spPr bwMode="auto">
          <a:xfrm>
            <a:off x="-457200" y="242690"/>
            <a:ext cx="10058400" cy="661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229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0</Words>
  <Application>Microsoft Office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Austin</dc:creator>
  <cp:lastModifiedBy>Scott Austin</cp:lastModifiedBy>
  <cp:revision>5</cp:revision>
  <dcterms:created xsi:type="dcterms:W3CDTF">2015-04-17T18:44:36Z</dcterms:created>
  <dcterms:modified xsi:type="dcterms:W3CDTF">2015-04-17T19:44:49Z</dcterms:modified>
</cp:coreProperties>
</file>